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11"/>
  </p:notesMasterIdLst>
  <p:handoutMasterIdLst>
    <p:handoutMasterId r:id="rId12"/>
  </p:handoutMasterIdLst>
  <p:sldIdLst>
    <p:sldId id="325" r:id="rId3"/>
    <p:sldId id="315" r:id="rId4"/>
    <p:sldId id="280" r:id="rId5"/>
    <p:sldId id="303" r:id="rId6"/>
    <p:sldId id="294" r:id="rId7"/>
    <p:sldId id="317" r:id="rId8"/>
    <p:sldId id="316" r:id="rId9"/>
    <p:sldId id="326" r:id="rId10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88" autoAdjust="0"/>
    <p:restoredTop sz="52326" autoAdjust="0"/>
  </p:normalViewPr>
  <p:slideViewPr>
    <p:cSldViewPr>
      <p:cViewPr varScale="1">
        <p:scale>
          <a:sx n="56" d="100"/>
          <a:sy n="56" d="100"/>
        </p:scale>
        <p:origin x="214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7375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957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CA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E50B21-DBA2-4B0E-9C43-47E8407567BC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CA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E50B21-DBA2-4B0E-9C43-47E8407567BC}" type="slidenum">
              <a:rPr lang="en-CA" altLang="en-US"/>
              <a:pPr eaLnBrk="1" hangingPunct="1"/>
              <a:t>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4844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i="1" dirty="0" smtClean="0">
              <a:solidFill>
                <a:srgbClr val="FF0000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2022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834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US" b="0" i="0" baseline="0" dirty="0" smtClean="0">
              <a:solidFill>
                <a:srgbClr val="333333"/>
              </a:solidFill>
              <a:effectLst/>
              <a:latin typeface="Droid Serif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19282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2098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660066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55576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1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challenging behaviour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69569" y="806861"/>
            <a:ext cx="4390620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en-CA" b="1" dirty="0" smtClean="0">
                <a:latin typeface="Arial" pitchFamily="34" charset="0"/>
                <a:ea typeface="+mn-ea"/>
                <a:cs typeface="Arial" pitchFamily="34" charset="0"/>
              </a:rPr>
              <a:t>Addressing Challenging Behaviour in the Early Years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5976" y="3615173"/>
            <a:ext cx="5546377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altLang="en-US" sz="2800" dirty="0"/>
              <a:t>A </a:t>
            </a:r>
            <a:r>
              <a:rPr lang="en-CA" altLang="en-US" sz="2800" dirty="0" smtClean="0"/>
              <a:t>resource </a:t>
            </a:r>
            <a:r>
              <a:rPr lang="en-CA" altLang="en-US" sz="2800" dirty="0"/>
              <a:t>created by </a:t>
            </a:r>
            <a:r>
              <a:rPr lang="en-CA" altLang="en-US" sz="2800" dirty="0" smtClean="0"/>
              <a:t>the</a:t>
            </a:r>
            <a:br>
              <a:rPr lang="en-CA" altLang="en-US" sz="2800" dirty="0" smtClean="0"/>
            </a:br>
            <a:r>
              <a:rPr lang="en-CA" altLang="en-US" sz="2800" dirty="0" smtClean="0"/>
              <a:t>Ontario </a:t>
            </a:r>
            <a:r>
              <a:rPr lang="en-CA" altLang="en-US" sz="2800" dirty="0"/>
              <a:t>Secondary </a:t>
            </a:r>
            <a:r>
              <a:rPr lang="en-CA" altLang="en-US" sz="2800" dirty="0" smtClean="0"/>
              <a:t>School Teachers’ </a:t>
            </a:r>
            <a:r>
              <a:rPr lang="en-CA" altLang="en-US" sz="2800" dirty="0"/>
              <a:t>Federation</a:t>
            </a:r>
            <a:br>
              <a:rPr lang="en-CA" altLang="en-US" sz="2800" dirty="0"/>
            </a:br>
            <a:r>
              <a:rPr lang="en-CA" altLang="en-US" sz="2800" dirty="0"/>
              <a:t>© </a:t>
            </a:r>
            <a:r>
              <a:rPr lang="en-CA" altLang="en-US" sz="2800" dirty="0" smtClean="0"/>
              <a:t>2018</a:t>
            </a:r>
            <a:endParaRPr lang="en-US" altLang="en-US" sz="2800" dirty="0"/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42" y="3320253"/>
            <a:ext cx="5190755" cy="2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56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660066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5576" y="532772"/>
            <a:ext cx="3528392" cy="23201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3000"/>
              </a:lnSpc>
            </a:pPr>
            <a:r>
              <a:rPr lang="en-CA" sz="3200" b="1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1 </a:t>
            </a:r>
            <a:r>
              <a:rPr lang="en-CA" sz="3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challenging behaviour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  <p:pic>
        <p:nvPicPr>
          <p:cNvPr id="2" name="PP1 Slide 2_combin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742" y="6022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76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022920" y="994743"/>
            <a:ext cx="8229600" cy="1354137"/>
          </a:xfrm>
        </p:spPr>
        <p:txBody>
          <a:bodyPr/>
          <a:lstStyle/>
          <a:p>
            <a:pPr marL="0" indent="0" algn="l"/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Challenging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b</a:t>
            </a:r>
            <a:r>
              <a:rPr lang="en-US" b="1" dirty="0" err="1" smtClean="0">
                <a:solidFill>
                  <a:srgbClr val="660066">
                    <a:alpha val="65000"/>
                  </a:srgbClr>
                </a:solidFill>
              </a:rPr>
              <a:t>ehaviours</a:t>
            </a:r>
            <a:r>
              <a:rPr lang="en-US" b="1" dirty="0" smtClean="0">
                <a:solidFill>
                  <a:srgbClr val="660066">
                    <a:alpha val="65000"/>
                  </a:srgbClr>
                </a:solidFill>
              </a:rPr>
              <a:t> may:</a:t>
            </a:r>
            <a:endParaRPr lang="en-US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67028" y="1592012"/>
            <a:ext cx="8013700" cy="42386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285750" indent="-285750">
              <a:spcBef>
                <a:spcPts val="0"/>
              </a:spcBef>
            </a:pPr>
            <a:r>
              <a:rPr lang="en-US" dirty="0" smtClean="0"/>
              <a:t>Cause </a:t>
            </a:r>
            <a:r>
              <a:rPr lang="en-US" dirty="0"/>
              <a:t>injury to self, or others </a:t>
            </a:r>
            <a:endParaRPr lang="en-US" dirty="0" smtClean="0"/>
          </a:p>
          <a:p>
            <a:pPr marL="285750" indent="-285750">
              <a:spcBef>
                <a:spcPts val="0"/>
              </a:spcBef>
            </a:pPr>
            <a:r>
              <a:rPr lang="en-US" dirty="0" smtClean="0"/>
              <a:t>Cause </a:t>
            </a:r>
            <a:r>
              <a:rPr lang="en-US" dirty="0"/>
              <a:t>damage to the physical environment </a:t>
            </a:r>
            <a:endParaRPr lang="en-US" dirty="0" smtClean="0"/>
          </a:p>
          <a:p>
            <a:pPr marL="285750" indent="-285750">
              <a:spcBef>
                <a:spcPts val="0"/>
              </a:spcBef>
            </a:pPr>
            <a:r>
              <a:rPr lang="en-US" dirty="0" smtClean="0"/>
              <a:t>Interfere </a:t>
            </a:r>
            <a:r>
              <a:rPr lang="en-US" dirty="0"/>
              <a:t>with learning new skills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2" name="section 1 PP-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12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44253" y="1543323"/>
            <a:ext cx="8013700" cy="42386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285750" indent="-285750">
              <a:spcBef>
                <a:spcPts val="0"/>
              </a:spcBef>
            </a:pPr>
            <a:r>
              <a:rPr lang="en-US" dirty="0" smtClean="0"/>
              <a:t>be </a:t>
            </a:r>
            <a:r>
              <a:rPr lang="en-US" dirty="0"/>
              <a:t>inappropriate for the child’s developmental level </a:t>
            </a:r>
          </a:p>
          <a:p>
            <a:pPr marL="285750" indent="-285750">
              <a:spcBef>
                <a:spcPts val="0"/>
              </a:spcBef>
            </a:pPr>
            <a:r>
              <a:rPr lang="en-US" dirty="0" smtClean="0"/>
              <a:t>occur at home as well as at school</a:t>
            </a:r>
          </a:p>
          <a:p>
            <a:pPr marL="285750" indent="-285750">
              <a:spcBef>
                <a:spcPts val="0"/>
              </a:spcBef>
            </a:pPr>
            <a:r>
              <a:rPr lang="en-US" dirty="0"/>
              <a:t>s</a:t>
            </a:r>
            <a:r>
              <a:rPr lang="en-US" dirty="0" smtClean="0"/>
              <a:t>ocially isolate a child</a:t>
            </a:r>
            <a:endParaRPr lang="en-CA" dirty="0"/>
          </a:p>
          <a:p>
            <a:pPr eaLnBrk="1" hangingPunct="1"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8229600" cy="1354137"/>
          </a:xfrm>
        </p:spPr>
        <p:txBody>
          <a:bodyPr/>
          <a:lstStyle/>
          <a:p>
            <a:pPr marL="0" indent="0" algn="l"/>
            <a:r>
              <a:rPr lang="en-US" b="1" dirty="0">
                <a:solidFill>
                  <a:srgbClr val="660066">
                    <a:alpha val="65000"/>
                  </a:srgbClr>
                </a:solidFill>
              </a:rPr>
              <a:t>Challenging </a:t>
            </a:r>
            <a:r>
              <a:rPr lang="en-US" b="1" dirty="0" err="1">
                <a:solidFill>
                  <a:srgbClr val="660066">
                    <a:alpha val="65000"/>
                  </a:srgbClr>
                </a:solidFill>
              </a:rPr>
              <a:t>b</a:t>
            </a:r>
            <a:r>
              <a:rPr lang="en-US" b="1" dirty="0" err="1" smtClean="0">
                <a:solidFill>
                  <a:srgbClr val="660066">
                    <a:alpha val="65000"/>
                  </a:srgbClr>
                </a:solidFill>
              </a:rPr>
              <a:t>ehaviours</a:t>
            </a:r>
            <a:r>
              <a:rPr lang="en-US" b="1" dirty="0" smtClean="0">
                <a:solidFill>
                  <a:srgbClr val="660066">
                    <a:alpha val="65000"/>
                  </a:srgbClr>
                </a:solidFill>
              </a:rPr>
              <a:t> may:</a:t>
            </a:r>
            <a:endParaRPr lang="en-US" b="1" dirty="0">
              <a:solidFill>
                <a:srgbClr val="660066">
                  <a:alpha val="65000"/>
                </a:srgbClr>
              </a:solidFill>
            </a:endParaRPr>
          </a:p>
        </p:txBody>
      </p:sp>
      <p:pic>
        <p:nvPicPr>
          <p:cNvPr id="2" name="section 1 PP-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453" y="603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287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53839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660066">
                    <a:alpha val="65000"/>
                  </a:srgbClr>
                </a:solidFill>
              </a:rPr>
              <a:t>Behaviour</a:t>
            </a:r>
            <a:r>
              <a:rPr lang="en-US" b="1" dirty="0" smtClean="0">
                <a:solidFill>
                  <a:srgbClr val="660066">
                    <a:alpha val="65000"/>
                  </a:srgbClr>
                </a:solidFill>
              </a:rPr>
              <a:t> = Communication</a:t>
            </a:r>
            <a:endParaRPr lang="en-CA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2319969"/>
            <a:ext cx="8229600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b="1" dirty="0" err="1" smtClean="0"/>
              <a:t>Behaviour</a:t>
            </a:r>
            <a:r>
              <a:rPr lang="en-US" b="1" dirty="0" smtClean="0"/>
              <a:t> may be used to: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Obtain </a:t>
            </a:r>
            <a:r>
              <a:rPr lang="en-US" dirty="0"/>
              <a:t>something </a:t>
            </a:r>
            <a:endParaRPr lang="en-US" dirty="0" smtClean="0"/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Escape </a:t>
            </a:r>
            <a:r>
              <a:rPr lang="en-US" dirty="0"/>
              <a:t>something </a:t>
            </a:r>
            <a:endParaRPr lang="en-US" dirty="0" smtClean="0"/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Change the way they feel</a:t>
            </a:r>
          </a:p>
          <a:p>
            <a:pPr marL="0" lvl="0" indent="0">
              <a:spcBef>
                <a:spcPct val="30000"/>
              </a:spcBef>
              <a:buNone/>
              <a:defRPr/>
            </a:pP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section 1 PP-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2821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660066">
                    <a:alpha val="65000"/>
                  </a:srgbClr>
                </a:solidFill>
              </a:rPr>
              <a:t>Now what?</a:t>
            </a:r>
            <a:endParaRPr lang="en-CA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207121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Observe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dirty="0" smtClean="0"/>
              <a:t>Document</a:t>
            </a:r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r>
              <a:rPr lang="en-US" dirty="0" smtClean="0"/>
              <a:t>Respond</a:t>
            </a:r>
          </a:p>
        </p:txBody>
      </p:sp>
      <p:pic>
        <p:nvPicPr>
          <p:cNvPr id="4" name="section 1 PP-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804" y="5993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836712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660066">
                    <a:alpha val="65000"/>
                  </a:srgbClr>
                </a:solidFill>
              </a:rPr>
              <a:t>Responding</a:t>
            </a:r>
            <a:endParaRPr lang="en-CA" b="1" dirty="0">
              <a:solidFill>
                <a:srgbClr val="660066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95" y="178335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Provide:</a:t>
            </a:r>
          </a:p>
          <a:p>
            <a:r>
              <a:rPr lang="en-US" dirty="0" smtClean="0"/>
              <a:t>Alternative ways to communicate</a:t>
            </a:r>
          </a:p>
          <a:p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Choices</a:t>
            </a:r>
            <a:endParaRPr lang="en-CA" dirty="0" smtClean="0"/>
          </a:p>
          <a:p>
            <a:pPr lvl="1"/>
            <a:r>
              <a:rPr lang="en-US" dirty="0" smtClean="0"/>
              <a:t>Consequences</a:t>
            </a:r>
          </a:p>
        </p:txBody>
      </p:sp>
      <p:pic>
        <p:nvPicPr>
          <p:cNvPr id="4" name="section 1 PP-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660066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3129" y="288625"/>
            <a:ext cx="3528392" cy="23201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3000"/>
              </a:lnSpc>
            </a:pPr>
            <a:r>
              <a:rPr lang="en-CA" sz="3200" b="1" u="sng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END OF</a:t>
            </a:r>
          </a:p>
          <a:p>
            <a:pPr algn="l">
              <a:lnSpc>
                <a:spcPts val="3000"/>
              </a:lnSpc>
            </a:pPr>
            <a:endParaRPr lang="en-CA" sz="600" b="1" u="sng" dirty="0" smtClean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1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challenging behaviour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986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3362</TotalTime>
  <Words>116</Words>
  <Application>Microsoft Office PowerPoint</Application>
  <PresentationFormat>On-screen Show (4:3)</PresentationFormat>
  <Paragraphs>48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Droid Serif</vt:lpstr>
      <vt:lpstr>ITC Franklin Gothic Std Book</vt:lpstr>
      <vt:lpstr>3_Custom Design</vt:lpstr>
      <vt:lpstr>2_Custom Design</vt:lpstr>
      <vt:lpstr>Section 1 Understanding challenging behaviour</vt:lpstr>
      <vt:lpstr>PowerPoint Presentation</vt:lpstr>
      <vt:lpstr>Challenging behaviours may:</vt:lpstr>
      <vt:lpstr>Challenging behaviours may:</vt:lpstr>
      <vt:lpstr>Behaviour = Communication</vt:lpstr>
      <vt:lpstr>Now what?</vt:lpstr>
      <vt:lpstr>Responding</vt:lpstr>
      <vt:lpstr>PowerPoint Presentation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374</cp:revision>
  <cp:lastPrinted>2018-04-06T15:10:45Z</cp:lastPrinted>
  <dcterms:created xsi:type="dcterms:W3CDTF">2012-07-09T14:46:26Z</dcterms:created>
  <dcterms:modified xsi:type="dcterms:W3CDTF">2018-10-26T18:55:34Z</dcterms:modified>
</cp:coreProperties>
</file>