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3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2636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419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59" y="648435"/>
            <a:ext cx="1969621" cy="103213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985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80918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49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>
                    <a:tint val="82000"/>
                  </a:schemeClr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82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82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016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601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1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28"/>
            <a:ext cx="3864310" cy="654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1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28"/>
            <a:ext cx="3883342" cy="6543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91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26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8690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6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878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6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9440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5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5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B8AEF-4CC5-4BB7-A5A0-E13C0C270D06}" type="datetimeFigureOut">
              <a:rPr lang="en-CA" smtClean="0"/>
              <a:t>2025-02-06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5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3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AABAE5-E1B0-4C7F-A4C7-AF5AA51167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766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D9C6EBC-2FF9-8C05-CAFC-014BCCB0B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6875" y="0"/>
            <a:ext cx="7880723" cy="121793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408811-E303-FBC0-1387-2D5F122EE5EB}"/>
              </a:ext>
            </a:extLst>
          </p:cNvPr>
          <p:cNvSpPr txBox="1"/>
          <p:nvPr/>
        </p:nvSpPr>
        <p:spPr>
          <a:xfrm>
            <a:off x="2534558" y="9540611"/>
            <a:ext cx="5860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PLEASE INSERT YOUR TEXT HERE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02650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5</Words>
  <Application>Microsoft Office PowerPoint</Application>
  <PresentationFormat>Ledger Paper (11x17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Bandeira, Juliana</dc:creator>
  <cp:lastModifiedBy>Bandeira, Juliana</cp:lastModifiedBy>
  <cp:revision>3</cp:revision>
  <dcterms:created xsi:type="dcterms:W3CDTF">2025-02-06T17:01:20Z</dcterms:created>
  <dcterms:modified xsi:type="dcterms:W3CDTF">2025-02-06T19:11:02Z</dcterms:modified>
</cp:coreProperties>
</file>